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278" r:id="rId3"/>
    <p:sldId id="548" r:id="rId4"/>
    <p:sldId id="513" r:id="rId5"/>
    <p:sldId id="549" r:id="rId6"/>
    <p:sldId id="550" r:id="rId7"/>
    <p:sldId id="551" r:id="rId8"/>
    <p:sldId id="552" r:id="rId9"/>
    <p:sldId id="542" r:id="rId10"/>
    <p:sldId id="541" r:id="rId11"/>
    <p:sldId id="543" r:id="rId12"/>
    <p:sldId id="546" r:id="rId13"/>
    <p:sldId id="306" r:id="rId14"/>
    <p:sldId id="547" r:id="rId15"/>
    <p:sldId id="539" r:id="rId16"/>
    <p:sldId id="544" r:id="rId17"/>
    <p:sldId id="533" r:id="rId18"/>
    <p:sldId id="519" r:id="rId19"/>
    <p:sldId id="521" r:id="rId20"/>
    <p:sldId id="522" r:id="rId21"/>
    <p:sldId id="523" r:id="rId22"/>
    <p:sldId id="545" r:id="rId23"/>
    <p:sldId id="520" r:id="rId24"/>
    <p:sldId id="517" r:id="rId25"/>
    <p:sldId id="515" r:id="rId26"/>
    <p:sldId id="526" r:id="rId27"/>
    <p:sldId id="527" r:id="rId28"/>
    <p:sldId id="528" r:id="rId29"/>
    <p:sldId id="524" r:id="rId30"/>
    <p:sldId id="529" r:id="rId31"/>
    <p:sldId id="535" r:id="rId32"/>
    <p:sldId id="518" r:id="rId33"/>
    <p:sldId id="536" r:id="rId34"/>
    <p:sldId id="537" r:id="rId35"/>
    <p:sldId id="538" r:id="rId36"/>
    <p:sldId id="525" r:id="rId37"/>
    <p:sldId id="530" r:id="rId38"/>
    <p:sldId id="531" r:id="rId39"/>
    <p:sldId id="532" r:id="rId40"/>
    <p:sldId id="553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5"/>
    <p:restoredTop sz="96040"/>
  </p:normalViewPr>
  <p:slideViewPr>
    <p:cSldViewPr snapToGrid="0">
      <p:cViewPr varScale="1">
        <p:scale>
          <a:sx n="118" d="100"/>
          <a:sy n="118" d="100"/>
        </p:scale>
        <p:origin x="23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2025/2/23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pFA7dz5hV8opGxP4ikUomn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22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Gradient Descent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261970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268F68-4138-B48C-E48F-EFA8E237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371" y="4704117"/>
            <a:ext cx="1567542" cy="15675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938362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2122420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67771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73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60354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Area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Num of Rooms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House Age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Price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Taoyuan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748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/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/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C6B1940-416F-777A-86A5-6C73A7C261F3}"/>
              </a:ext>
            </a:extLst>
          </p:cNvPr>
          <p:cNvCxnSpPr/>
          <p:nvPr/>
        </p:nvCxnSpPr>
        <p:spPr>
          <a:xfrm>
            <a:off x="2074334" y="5486401"/>
            <a:ext cx="18643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D2792E-6AE1-F5A6-6C7A-CD22F3778564}"/>
              </a:ext>
            </a:extLst>
          </p:cNvPr>
          <p:cNvSpPr txBox="1"/>
          <p:nvPr/>
        </p:nvSpPr>
        <p:spPr>
          <a:xfrm>
            <a:off x="2181419" y="5697580"/>
            <a:ext cx="282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Back-Propagation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的結果</a:t>
            </a:r>
          </a:p>
        </p:txBody>
      </p:sp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Gradient Descent</a:t>
            </a:r>
            <a:endParaRPr kumimoji="1" lang="zh-TW" altLang="en-US" sz="24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Back-Propagation</a:t>
            </a:r>
            <a:endParaRPr kumimoji="1" lang="zh-TW" altLang="en-US" sz="24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5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04264"/>
              </p:ext>
            </p:extLst>
          </p:nvPr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60" y="6156960"/>
            <a:ext cx="827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Introduction to common machine learning tasks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Especially Regression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blipFill>
                <a:blip r:embed="rId2"/>
                <a:stretch>
                  <a:fillRect l="-625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Slope (</a:t>
                </a:r>
                <a:r>
                  <a:rPr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8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blipFill>
                <a:blip r:embed="rId3"/>
                <a:stretch>
                  <a:fillRect l="-4545" t="-17073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415180"/>
                <a:ext cx="2462898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415180"/>
                <a:ext cx="2462898" cy="793551"/>
              </a:xfrm>
              <a:prstGeom prst="rect">
                <a:avLst/>
              </a:prstGeom>
              <a:blipFill>
                <a:blip r:embed="rId6"/>
                <a:stretch>
                  <a:fillRect r="-513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647405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647405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97051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 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800" dirty="0"/>
                  <a:t>parameter (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8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800" dirty="0"/>
                  <a:t>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800" dirty="0"/>
                  <a:t> function: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blipFill>
                <a:blip r:embed="rId4"/>
                <a:stretch>
                  <a:fillRect l="-1394"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Objective function</a:t>
            </a:r>
          </a:p>
          <a:p>
            <a:r>
              <a:rPr kumimoji="1" lang="en-US" altLang="zh-TW" sz="2400" dirty="0"/>
              <a:t>(example):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8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800" dirty="0"/>
                  <a:t> is the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800" dirty="0"/>
                  <a:t>used for gradient descent.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blipFill>
                <a:blip r:embed="rId5"/>
                <a:stretch>
                  <a:fillRect l="-529" t="-14634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很大的話，表示該位置還在非常陡峭的位置，通常在這時候參數的值確實需要改變多一點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很小的話，表示該位置在函數平滑的位置，通常在這時候參數的值可能需要改變少一點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486929" y="6046228"/>
            <a:ext cx="972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r="-1215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348023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90" y="299655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3" y="1923499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539B88-6C82-3047-BBD2-E7C0DF900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PyTorch</a:t>
            </a:r>
            <a:r>
              <a:rPr kumimoji="1" lang="en-US" altLang="zh-TW" dirty="0"/>
              <a:t> Tutorial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55BB09-EBCE-917A-7475-EBE39DBBB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9763567-3EFE-83F3-623D-ECDCB4C3D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64" y="1907638"/>
            <a:ext cx="10340671" cy="377470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13CBA31-CBCA-720E-25FF-BF667EBC1EF4}"/>
              </a:ext>
            </a:extLst>
          </p:cNvPr>
          <p:cNvSpPr txBox="1"/>
          <p:nvPr/>
        </p:nvSpPr>
        <p:spPr>
          <a:xfrm>
            <a:off x="4362449" y="6305215"/>
            <a:ext cx="3499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pytorch.org</a:t>
            </a:r>
            <a:r>
              <a:rPr kumimoji="1" lang="en-US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018766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3" y="1528977"/>
            <a:ext cx="252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u="sng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AutoEncoder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54931"/>
              </p:ext>
            </p:extLst>
          </p:nvPr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363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3076</TotalTime>
  <Words>1495</Words>
  <Application>Microsoft Macintosh PowerPoint</Application>
  <PresentationFormat>寬螢幕</PresentationFormat>
  <Paragraphs>327</Paragraphs>
  <Slides>41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7" baseType="lpstr">
      <vt:lpstr>Microsoft JhengHei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Machine Learning Approaches</vt:lpstr>
      <vt:lpstr>Classification and Regression</vt:lpstr>
      <vt:lpstr>[Example] Clustering</vt:lpstr>
      <vt:lpstr>[Example] Similarity Matching</vt:lpstr>
      <vt:lpstr>[Example] 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PyTorch Tutorial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445</cp:revision>
  <dcterms:created xsi:type="dcterms:W3CDTF">2025-02-06T07:16:08Z</dcterms:created>
  <dcterms:modified xsi:type="dcterms:W3CDTF">2025-02-23T15:22:12Z</dcterms:modified>
</cp:coreProperties>
</file>